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1" r:id="rId5"/>
    <p:sldId id="262" r:id="rId6"/>
    <p:sldId id="263" r:id="rId7"/>
    <p:sldId id="260" r:id="rId8"/>
    <p:sldId id="264" r:id="rId9"/>
    <p:sldId id="265" r:id="rId10"/>
    <p:sldId id="266" r:id="rId11"/>
    <p:sldId id="25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89"/>
  </p:normalViewPr>
  <p:slideViewPr>
    <p:cSldViewPr snapToGrid="0" snapToObjects="1">
      <p:cViewPr varScale="1">
        <p:scale>
          <a:sx n="108" d="100"/>
          <a:sy n="108" d="100"/>
        </p:scale>
        <p:origin x="7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CEDDC4-8B25-0C40-AA82-B7343CB9A2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7B7A5F-4728-F940-AB66-FE7214A2DF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BC09A-C063-6946-9C3E-60A1A7132C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25160-4CE3-B849-BCDE-E83D8DD617C8}" type="datetimeFigureOut">
              <a:rPr lang="en-US" smtClean="0"/>
              <a:t>4/23/21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57FD8A-9423-3E40-91F9-2894036D3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10384B-79EB-834F-9D6A-2E24DB85B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903E7-FBA9-B149-8A35-AC5D7CA6E0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486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212CD-A0DE-8742-8B4A-DA76C24BB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0533E9-0A99-E844-A645-6083DA5E9B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7F26ED-8F78-FC40-ABB3-35DAF647EB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25160-4CE3-B849-BCDE-E83D8DD617C8}" type="datetimeFigureOut">
              <a:rPr lang="en-US" smtClean="0"/>
              <a:t>4/23/21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DAEE83-34C4-F447-BAF8-17555CAFC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570970-98D7-424B-9F2A-4109E6E0A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903E7-FBA9-B149-8A35-AC5D7CA6E0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2571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5159C7B-3317-404E-8EE7-7E7C149BD4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FB5882-47D6-0545-A9E8-4384006509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F96C4C-8651-6E49-97A3-C897C825F2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25160-4CE3-B849-BCDE-E83D8DD617C8}" type="datetimeFigureOut">
              <a:rPr lang="en-US" smtClean="0"/>
              <a:t>4/23/21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DA474B-86BE-3F40-BC5E-8BCB2FEBA5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A86045-2D41-5044-8B54-1FEF1EFB65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903E7-FBA9-B149-8A35-AC5D7CA6E0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8025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C2ADDC-A3CC-3B40-840F-42DE1EDF9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141D69-47A0-6444-AB40-84D4879122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3DE779-9B38-5545-94C0-1331F6551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25160-4CE3-B849-BCDE-E83D8DD617C8}" type="datetimeFigureOut">
              <a:rPr lang="en-US" smtClean="0"/>
              <a:t>4/23/21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69B476-94E3-6248-8BC2-F8700DD9DF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3025D7-A19F-5F49-90FD-709BAD663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903E7-FBA9-B149-8A35-AC5D7CA6E0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0896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D9CEA7-9078-4C48-8288-7BA737FBE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86A87F-5B7A-ED44-95DE-1321F51E84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2F49A2-3CC7-AB4D-8D9F-D87DC5A34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25160-4CE3-B849-BCDE-E83D8DD617C8}" type="datetimeFigureOut">
              <a:rPr lang="en-US" smtClean="0"/>
              <a:t>4/23/21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91D88D-7B0B-9D4F-8568-401861996A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36AF36-D824-A245-9598-0BD77C134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903E7-FBA9-B149-8A35-AC5D7CA6E0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955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664CF-270C-DD40-8FBB-63F6CAFA74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6B3959-7DA8-8944-B5B5-7E83C68D21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5F86F2-7471-4A42-A935-8356AE9EB2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FF604D-A15A-E940-85E0-93BB285672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25160-4CE3-B849-BCDE-E83D8DD617C8}" type="datetimeFigureOut">
              <a:rPr lang="en-US" smtClean="0"/>
              <a:t>4/23/21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925D50-782F-854C-A121-4233496BEB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E662C4-B51E-564B-9A83-A3AEE5652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903E7-FBA9-B149-8A35-AC5D7CA6E0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2344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107C2-EB01-6844-9E16-0318FF817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EDA79C-0BD2-2A45-9AD5-1B715690C2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B567A5-85F1-1E42-81AD-7DAD820010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A4D77B-9D73-1842-AA51-C3E76839C4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7DD0C96-063E-5C44-ABC0-E06D68A8A6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04ACCA0-267B-4E4A-985D-0DF5F99CA0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25160-4CE3-B849-BCDE-E83D8DD617C8}" type="datetimeFigureOut">
              <a:rPr lang="en-US" smtClean="0"/>
              <a:t>4/23/21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9732C3-E97C-5A4D-8A4D-01CC4C3BF4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2E4A9E8-FFD6-1D48-BA34-C653C62DC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903E7-FBA9-B149-8A35-AC5D7CA6E0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3322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EB215-415B-474B-B44F-E16948ACA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817A31B-2B43-144C-ABFE-A946183EA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25160-4CE3-B849-BCDE-E83D8DD617C8}" type="datetimeFigureOut">
              <a:rPr lang="en-US" smtClean="0"/>
              <a:t>4/23/21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1D94B2-41FA-4B41-81C2-2AA9D5A3D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284792-2ACA-6845-9CFD-5D6A017E36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903E7-FBA9-B149-8A35-AC5D7CA6E0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036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6F46501-FA4B-AD49-9F3A-FF14DCEE5B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25160-4CE3-B849-BCDE-E83D8DD617C8}" type="datetimeFigureOut">
              <a:rPr lang="en-US" smtClean="0"/>
              <a:t>4/23/21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D1A5D9-7B46-0243-9C67-81DD48030D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1948EF-C2DE-7547-BE14-9D06972A2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903E7-FBA9-B149-8A35-AC5D7CA6E0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951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C52B5-0C7B-CC47-9E5E-131783964E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D03834-20D5-344C-A088-F7E64492BD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9D9CB8-7BEF-194D-B77D-D4CE27C455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5F3E2D-E6B8-8A42-99F8-9BE47889F0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25160-4CE3-B849-BCDE-E83D8DD617C8}" type="datetimeFigureOut">
              <a:rPr lang="en-US" smtClean="0"/>
              <a:t>4/23/21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9BB8D2-ABEF-D54A-B635-5563D1A87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7C5ACF-83A6-EE49-BD8F-E76832599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903E7-FBA9-B149-8A35-AC5D7CA6E0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0065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C48B2-A026-DA4C-89C4-BFDD85872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BBA7C82-5DCC-B14A-BA92-DBF6BFB1BB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3616D0-EB39-9546-9A90-439750867F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1C86C1-B049-CB42-85C6-D5D0097524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25160-4CE3-B849-BCDE-E83D8DD617C8}" type="datetimeFigureOut">
              <a:rPr lang="en-US" smtClean="0"/>
              <a:t>4/23/21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7F337A-9B50-FA40-9741-B046E1CA4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65AF9A-62FC-5D45-BA91-E1E7D7501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903E7-FBA9-B149-8A35-AC5D7CA6E0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2055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FAA53B4-0CFC-B54B-BD45-8C4B77C9BF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BEA8F-5C1B-5A4D-A639-9FD0A4841F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CE2A14-8EEF-F84A-8B7A-EFBA014D01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C25160-4CE3-B849-BCDE-E83D8DD617C8}" type="datetimeFigureOut">
              <a:rPr lang="en-US" smtClean="0"/>
              <a:t>4/23/21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495E97-DFEC-1444-8B51-5CB4F62851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91155D-2E30-8043-A118-4F691632B2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4903E7-FBA9-B149-8A35-AC5D7CA6E0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439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60286-FC7F-F249-B5D9-17C905307F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76893"/>
            <a:ext cx="9144000" cy="2951823"/>
          </a:xfrm>
        </p:spPr>
        <p:txBody>
          <a:bodyPr>
            <a:noAutofit/>
          </a:bodyPr>
          <a:lstStyle/>
          <a:p>
            <a:r>
              <a:rPr lang="en-US" sz="5000" dirty="0"/>
              <a:t>Appropriate experimental ecosystem warming methods by ecosystem objective, and practicality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76EE31-8C7A-6945-802E-5091745200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19555"/>
            <a:ext cx="9144000" cy="1655762"/>
          </a:xfrm>
        </p:spPr>
        <p:txBody>
          <a:bodyPr/>
          <a:lstStyle/>
          <a:p>
            <a:r>
              <a:rPr lang="en-US" dirty="0"/>
              <a:t> By: Emma L. </a:t>
            </a:r>
            <a:r>
              <a:rPr lang="en-US" dirty="0" err="1"/>
              <a:t>Arnonson</a:t>
            </a:r>
            <a:r>
              <a:rPr lang="en-US" dirty="0"/>
              <a:t>, </a:t>
            </a:r>
            <a:r>
              <a:rPr lang="en-US" dirty="0" err="1"/>
              <a:t>Stevan</a:t>
            </a:r>
            <a:r>
              <a:rPr lang="en-US" dirty="0"/>
              <a:t> G. McNulty</a:t>
            </a:r>
          </a:p>
        </p:txBody>
      </p:sp>
    </p:spTree>
    <p:extLst>
      <p:ext uri="{BB962C8B-B14F-4D97-AF65-F5344CB8AC3E}">
        <p14:creationId xmlns:p14="http://schemas.microsoft.com/office/powerpoint/2010/main" val="35996782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C290E-1B7D-CF43-8087-204949A85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Cost Comparison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FE7C95-6E45-3442-BA9E-879AB0BF40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Vary considerably, even with same method depending on the level of automation.</a:t>
            </a:r>
          </a:p>
          <a:p>
            <a:r>
              <a:rPr lang="en-US" dirty="0"/>
              <a:t>Curtain = $4 m</a:t>
            </a:r>
            <a:r>
              <a:rPr lang="en-US" baseline="30000" dirty="0"/>
              <a:t>-2</a:t>
            </a:r>
            <a:endParaRPr lang="en-US" dirty="0"/>
          </a:p>
          <a:p>
            <a:r>
              <a:rPr lang="en-US" dirty="0"/>
              <a:t>OTC = $65 m</a:t>
            </a:r>
            <a:r>
              <a:rPr lang="en-US" baseline="30000" dirty="0"/>
              <a:t>-2</a:t>
            </a:r>
            <a:r>
              <a:rPr lang="en-US" dirty="0"/>
              <a:t> year</a:t>
            </a:r>
            <a:r>
              <a:rPr lang="en-US" baseline="30000" dirty="0"/>
              <a:t>-1</a:t>
            </a:r>
          </a:p>
          <a:p>
            <a:r>
              <a:rPr lang="en-US" dirty="0"/>
              <a:t>IR heaters = $ 80 – 260 m</a:t>
            </a:r>
            <a:r>
              <a:rPr lang="en-US" baseline="30000" dirty="0"/>
              <a:t>-2</a:t>
            </a:r>
            <a:r>
              <a:rPr lang="en-US" dirty="0"/>
              <a:t> year</a:t>
            </a:r>
            <a:r>
              <a:rPr lang="en-US" baseline="30000" dirty="0"/>
              <a:t>-1</a:t>
            </a:r>
          </a:p>
          <a:p>
            <a:r>
              <a:rPr lang="en-US" dirty="0"/>
              <a:t>Heating Cables = &gt; $500 m</a:t>
            </a:r>
            <a:r>
              <a:rPr lang="en-US" baseline="30000" dirty="0"/>
              <a:t>-2</a:t>
            </a:r>
            <a:r>
              <a:rPr lang="en-US" dirty="0"/>
              <a:t> year</a:t>
            </a:r>
            <a:r>
              <a:rPr lang="en-US" baseline="30000" dirty="0"/>
              <a:t>-1</a:t>
            </a:r>
          </a:p>
        </p:txBody>
      </p:sp>
    </p:spTree>
    <p:extLst>
      <p:ext uri="{BB962C8B-B14F-4D97-AF65-F5344CB8AC3E}">
        <p14:creationId xmlns:p14="http://schemas.microsoft.com/office/powerpoint/2010/main" val="23888750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34270C-0275-E548-92D4-CE8ECA30AD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Conclusion &amp; Recommendations:</a:t>
            </a:r>
          </a:p>
        </p:txBody>
      </p:sp>
      <p:pic>
        <p:nvPicPr>
          <p:cNvPr id="10" name="Content Placeholder 9" descr="Table&#10;&#10;Description automatically generated">
            <a:extLst>
              <a:ext uri="{FF2B5EF4-FFF2-40B4-BE49-F238E27FC236}">
                <a16:creationId xmlns:a16="http://schemas.microsoft.com/office/drawing/2014/main" id="{71630D1E-3EB1-9A4B-8D18-3C44B54B43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2645508"/>
            <a:ext cx="10905066" cy="2453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3359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7C31C-E712-9A44-A5B1-AB44F5097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Warming effects on ecosystem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4105F9-812D-0940-AA9E-E79A00F7FE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Change in ecosystem productivity,</a:t>
            </a:r>
          </a:p>
          <a:p>
            <a:pPr lvl="1"/>
            <a:r>
              <a:rPr lang="en-US" dirty="0"/>
              <a:t>Change in plant water use and nutrients demands</a:t>
            </a:r>
          </a:p>
          <a:p>
            <a:pPr lvl="1"/>
            <a:r>
              <a:rPr lang="en-US" dirty="0"/>
              <a:t>Increase the insects, disease outbreak</a:t>
            </a:r>
          </a:p>
          <a:p>
            <a:pPr lvl="1"/>
            <a:r>
              <a:rPr lang="en-US" dirty="0"/>
              <a:t>Increase fire occurrence and fire damage</a:t>
            </a:r>
          </a:p>
          <a:p>
            <a:pPr lvl="1"/>
            <a:r>
              <a:rPr lang="en-US" dirty="0"/>
              <a:t>Shifts plant, animal and microbial distribution</a:t>
            </a:r>
          </a:p>
          <a:p>
            <a:pPr lvl="1"/>
            <a:r>
              <a:rPr lang="en-US" dirty="0"/>
              <a:t>Biogeochemical cycles</a:t>
            </a:r>
          </a:p>
          <a:p>
            <a:pPr lvl="1"/>
            <a:r>
              <a:rPr lang="en-US" dirty="0"/>
              <a:t>Affects ecosystem functions and processes.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13472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2629FB-33DF-DC4D-9248-FFE18F0DB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Importance of warming experiments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9FB43F-7DBB-754C-AF9E-61E23AC096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Simulate global warming </a:t>
            </a:r>
          </a:p>
          <a:p>
            <a:r>
              <a:rPr lang="en-US" dirty="0"/>
              <a:t>Study ecosystem response to global warming</a:t>
            </a:r>
          </a:p>
          <a:p>
            <a:r>
              <a:rPr lang="en-US" dirty="0"/>
              <a:t>Global change prediction</a:t>
            </a:r>
          </a:p>
          <a:p>
            <a:r>
              <a:rPr lang="en-US" dirty="0"/>
              <a:t>Climate models</a:t>
            </a:r>
          </a:p>
        </p:txBody>
      </p:sp>
    </p:spTree>
    <p:extLst>
      <p:ext uri="{BB962C8B-B14F-4D97-AF65-F5344CB8AC3E}">
        <p14:creationId xmlns:p14="http://schemas.microsoft.com/office/powerpoint/2010/main" val="850200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C4D1C4-C362-5A41-A917-EE4C0852A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Warming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8851CD-6F1F-4843-B775-229EF85ACD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600" dirty="0"/>
              <a:t>Basis for comparison:</a:t>
            </a:r>
          </a:p>
          <a:p>
            <a:r>
              <a:rPr lang="en-US" dirty="0"/>
              <a:t>Method complexity</a:t>
            </a:r>
          </a:p>
          <a:p>
            <a:r>
              <a:rPr lang="en-US" dirty="0"/>
              <a:t>Ecosystem applicability limits</a:t>
            </a:r>
          </a:p>
          <a:p>
            <a:r>
              <a:rPr lang="en-US" dirty="0"/>
              <a:t>Replication of natural heating level</a:t>
            </a:r>
          </a:p>
          <a:p>
            <a:r>
              <a:rPr lang="en-US" dirty="0"/>
              <a:t>Ecosystem disturbance</a:t>
            </a:r>
          </a:p>
        </p:txBody>
      </p:sp>
    </p:spTree>
    <p:extLst>
      <p:ext uri="{BB962C8B-B14F-4D97-AF65-F5344CB8AC3E}">
        <p14:creationId xmlns:p14="http://schemas.microsoft.com/office/powerpoint/2010/main" val="12693157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18">
            <a:extLst>
              <a:ext uri="{FF2B5EF4-FFF2-40B4-BE49-F238E27FC236}">
                <a16:creationId xmlns:a16="http://schemas.microsoft.com/office/drawing/2014/main" id="{99899462-FC16-43B0-966B-FCA2634507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93775" y="478232"/>
            <a:ext cx="5809306" cy="5918673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3AFFFE-01F4-8340-B8EE-11BB396543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446" y="1053711"/>
            <a:ext cx="4933490" cy="1424446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Passive warming methods</a:t>
            </a:r>
          </a:p>
        </p:txBody>
      </p:sp>
      <p:cxnSp>
        <p:nvCxnSpPr>
          <p:cNvPr id="32" name="Straight Connector 20">
            <a:extLst>
              <a:ext uri="{FF2B5EF4-FFF2-40B4-BE49-F238E27FC236}">
                <a16:creationId xmlns:a16="http://schemas.microsoft.com/office/drawing/2014/main" id="{AAFEA932-2DF1-410C-A00A-7A1E7DBF75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9782" y="2639023"/>
            <a:ext cx="4800600" cy="0"/>
          </a:xfrm>
          <a:prstGeom prst="line">
            <a:avLst/>
          </a:prstGeom>
          <a:ln w="22225">
            <a:solidFill>
              <a:srgbClr val="E7E6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C2FC30-FF0A-A042-98BA-BC99780E0D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7447" y="2799889"/>
            <a:ext cx="4933490" cy="2987543"/>
          </a:xfrm>
        </p:spPr>
        <p:txBody>
          <a:bodyPr anchor="t">
            <a:normAutofit/>
          </a:bodyPr>
          <a:lstStyle/>
          <a:p>
            <a:r>
              <a:rPr lang="en-US" sz="2200" dirty="0">
                <a:solidFill>
                  <a:srgbClr val="FFFFFF"/>
                </a:solidFill>
              </a:rPr>
              <a:t>Passive night-time warming</a:t>
            </a:r>
          </a:p>
          <a:p>
            <a:r>
              <a:rPr lang="en-US" sz="2200" dirty="0">
                <a:solidFill>
                  <a:srgbClr val="FFFFFF"/>
                </a:solidFill>
              </a:rPr>
              <a:t>Field chambers </a:t>
            </a:r>
          </a:p>
          <a:p>
            <a:pPr lvl="1"/>
            <a:r>
              <a:rPr lang="en-US" sz="2200" dirty="0">
                <a:solidFill>
                  <a:srgbClr val="FFFFFF"/>
                </a:solidFill>
              </a:rPr>
              <a:t>Field style greenhouses</a:t>
            </a:r>
          </a:p>
          <a:p>
            <a:pPr lvl="1"/>
            <a:r>
              <a:rPr lang="en-US" sz="2200" dirty="0">
                <a:solidFill>
                  <a:srgbClr val="FFFFFF"/>
                </a:solidFill>
              </a:rPr>
              <a:t>Tents</a:t>
            </a:r>
          </a:p>
          <a:p>
            <a:pPr lvl="1"/>
            <a:r>
              <a:rPr lang="en-US" sz="2200" dirty="0">
                <a:solidFill>
                  <a:srgbClr val="FFFFFF"/>
                </a:solidFill>
              </a:rPr>
              <a:t>Open top Chamber (OTC)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49F1EE99-4502-4B4D-9C09-DC48A0A78A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209" b="-2"/>
          <a:stretch/>
        </p:blipFill>
        <p:spPr>
          <a:xfrm>
            <a:off x="7272734" y="347472"/>
            <a:ext cx="3981343" cy="2971800"/>
          </a:xfrm>
          <a:prstGeom prst="rect">
            <a:avLst/>
          </a:prstGeom>
        </p:spPr>
      </p:pic>
      <p:pic>
        <p:nvPicPr>
          <p:cNvPr id="7" name="Picture 6" descr="A picture containing grass, outdoor&#10;&#10;Description automatically generated">
            <a:extLst>
              <a:ext uri="{FF2B5EF4-FFF2-40B4-BE49-F238E27FC236}">
                <a16:creationId xmlns:a16="http://schemas.microsoft.com/office/drawing/2014/main" id="{B644F51E-C910-3F48-862E-5AF291CFBDE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504" b="15061"/>
          <a:stretch/>
        </p:blipFill>
        <p:spPr>
          <a:xfrm>
            <a:off x="6835673" y="3916125"/>
            <a:ext cx="4855464" cy="2271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8067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9899462-FC16-43B0-966B-FCA2634507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93775" y="478232"/>
            <a:ext cx="5809306" cy="5918673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FC4DA3-B77D-714F-98B5-350CABF0E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446" y="1053711"/>
            <a:ext cx="4933490" cy="1424446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Active Warming methods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AFEA932-2DF1-410C-A00A-7A1E7DBF75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79782" y="2639023"/>
            <a:ext cx="4800600" cy="0"/>
          </a:xfrm>
          <a:prstGeom prst="line">
            <a:avLst/>
          </a:prstGeom>
          <a:ln w="22225">
            <a:solidFill>
              <a:srgbClr val="E7E6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55CE76-454B-0943-9A0F-ACB52B3CF1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7447" y="2799889"/>
            <a:ext cx="4933490" cy="2987543"/>
          </a:xfrm>
        </p:spPr>
        <p:txBody>
          <a:bodyPr anchor="t">
            <a:normAutofit/>
          </a:bodyPr>
          <a:lstStyle/>
          <a:p>
            <a:r>
              <a:rPr lang="en-US" sz="2200">
                <a:solidFill>
                  <a:srgbClr val="FFFFFF"/>
                </a:solidFill>
              </a:rPr>
              <a:t>Infrared heaters</a:t>
            </a:r>
          </a:p>
          <a:p>
            <a:r>
              <a:rPr lang="en-US" sz="2200">
                <a:solidFill>
                  <a:srgbClr val="FFFFFF"/>
                </a:solidFill>
              </a:rPr>
              <a:t>Heat-resistance cables</a:t>
            </a:r>
          </a:p>
        </p:txBody>
      </p:sp>
      <p:pic>
        <p:nvPicPr>
          <p:cNvPr id="5" name="Picture 4" descr="A picture containing tree, outdoor, window, forest&#10;&#10;Description automatically generated">
            <a:extLst>
              <a:ext uri="{FF2B5EF4-FFF2-40B4-BE49-F238E27FC236}">
                <a16:creationId xmlns:a16="http://schemas.microsoft.com/office/drawing/2014/main" id="{DEFBA578-E81B-A647-9050-89E3D58898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7379" y="347472"/>
            <a:ext cx="3872053" cy="2971800"/>
          </a:xfrm>
          <a:prstGeom prst="rect">
            <a:avLst/>
          </a:prstGeom>
        </p:spPr>
      </p:pic>
      <p:pic>
        <p:nvPicPr>
          <p:cNvPr id="7" name="Picture 6" descr="A picture containing ground, tree, grass, outdoor&#10;&#10;Description automatically generated">
            <a:extLst>
              <a:ext uri="{FF2B5EF4-FFF2-40B4-BE49-F238E27FC236}">
                <a16:creationId xmlns:a16="http://schemas.microsoft.com/office/drawing/2014/main" id="{290D16DC-1780-504A-8F15-6F60B845CE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1821" y="3566160"/>
            <a:ext cx="3923168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0167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AF7DB-9E37-4740-A96F-54DAFAA982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Deciding  an appropriate warming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7B233-6121-1741-88C4-5C278B2869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Several active and passive warming techniques each having their own strengths and weakness</a:t>
            </a:r>
          </a:p>
          <a:p>
            <a:pPr lvl="1"/>
            <a:r>
              <a:rPr lang="en-US" dirty="0"/>
              <a:t>Experimental and logistical limitations, cost of establishment and maintenances etc.</a:t>
            </a:r>
          </a:p>
          <a:p>
            <a:r>
              <a:rPr lang="en-US" dirty="0"/>
              <a:t>Selecting warming methods</a:t>
            </a:r>
          </a:p>
          <a:p>
            <a:pPr lvl="1"/>
            <a:r>
              <a:rPr lang="en-US" dirty="0"/>
              <a:t>Question of interest (responses to be measured)</a:t>
            </a:r>
          </a:p>
          <a:p>
            <a:pPr lvl="1"/>
            <a:r>
              <a:rPr lang="en-US" dirty="0"/>
              <a:t>Ecosystem </a:t>
            </a:r>
          </a:p>
          <a:p>
            <a:pPr lvl="1"/>
            <a:r>
              <a:rPr lang="en-US" dirty="0"/>
              <a:t>Availability of human and capital resources</a:t>
            </a:r>
          </a:p>
        </p:txBody>
      </p:sp>
    </p:spTree>
    <p:extLst>
      <p:ext uri="{BB962C8B-B14F-4D97-AF65-F5344CB8AC3E}">
        <p14:creationId xmlns:p14="http://schemas.microsoft.com/office/powerpoint/2010/main" val="2420675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1592F7-875D-9641-BC73-971777163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Worldwide distribution of soil warming experiments </a:t>
            </a:r>
          </a:p>
        </p:txBody>
      </p:sp>
      <p:pic>
        <p:nvPicPr>
          <p:cNvPr id="5" name="Content Placeholder 4" descr="Chart, scatter chart&#10;&#10;Description automatically generated">
            <a:extLst>
              <a:ext uri="{FF2B5EF4-FFF2-40B4-BE49-F238E27FC236}">
                <a16:creationId xmlns:a16="http://schemas.microsoft.com/office/drawing/2014/main" id="{F49673AB-B24A-A84E-B415-A2003385CC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14" r="3" b="8660"/>
          <a:stretch/>
        </p:blipFill>
        <p:spPr>
          <a:xfrm>
            <a:off x="2065680" y="1603786"/>
            <a:ext cx="8635658" cy="5068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2874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9E925B-6DC7-4C48-BE36-06131BD40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Response variable across methods</a:t>
            </a:r>
          </a:p>
        </p:txBody>
      </p:sp>
      <p:pic>
        <p:nvPicPr>
          <p:cNvPr id="5" name="Content Placeholder 4" descr="Table&#10;&#10;Description automatically generated">
            <a:extLst>
              <a:ext uri="{FF2B5EF4-FFF2-40B4-BE49-F238E27FC236}">
                <a16:creationId xmlns:a16="http://schemas.microsoft.com/office/drawing/2014/main" id="{1CAEE725-79AC-A74B-8F36-571F21E19D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2045728"/>
            <a:ext cx="10905066" cy="3653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2153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1931</TotalTime>
  <Words>235</Words>
  <Application>Microsoft Macintosh PowerPoint</Application>
  <PresentationFormat>Widescreen</PresentationFormat>
  <Paragraphs>47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Appropriate experimental ecosystem warming methods by ecosystem objective, and practicality</vt:lpstr>
      <vt:lpstr>Warming effects on ecosystem</vt:lpstr>
      <vt:lpstr>Importance of warming experiments</vt:lpstr>
      <vt:lpstr>Warming methods</vt:lpstr>
      <vt:lpstr>Passive warming methods</vt:lpstr>
      <vt:lpstr>Active Warming methods</vt:lpstr>
      <vt:lpstr>Deciding  an appropriate warming methods</vt:lpstr>
      <vt:lpstr>Worldwide distribution of soil warming experiments </vt:lpstr>
      <vt:lpstr>Response variable across methods</vt:lpstr>
      <vt:lpstr>Cost Comparison</vt:lpstr>
      <vt:lpstr>Conclusion &amp; Recommendations: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Appropriate experimental ecosystem warming methods by ecosystem objective, and practicality</dc:title>
  <dc:creator>Devkota, Pawan</dc:creator>
  <cp:lastModifiedBy>Devkota, Pawan</cp:lastModifiedBy>
  <cp:revision>24</cp:revision>
  <dcterms:created xsi:type="dcterms:W3CDTF">2021-04-15T14:25:49Z</dcterms:created>
  <dcterms:modified xsi:type="dcterms:W3CDTF">2021-04-23T19:50:32Z</dcterms:modified>
</cp:coreProperties>
</file>

<file path=docProps/thumbnail.jpeg>
</file>